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" initials="Z" lastIdx="1" clrIdx="0">
    <p:extLst>
      <p:ext uri="{19B8F6BF-5375-455C-9EA6-DF929625EA0E}">
        <p15:presenceInfo xmlns:p15="http://schemas.microsoft.com/office/powerpoint/2012/main" userId="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89" y="17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3346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79EC252-EE3F-4302-A5D1-DB68DBFA47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4" b="22197"/>
          <a:stretch/>
        </p:blipFill>
        <p:spPr>
          <a:xfrm>
            <a:off x="589700" y="2425525"/>
            <a:ext cx="9011500" cy="404784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DA8EFCF8-14B3-46F4-ADE1-7EE2D4E367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3302" y="669037"/>
            <a:ext cx="7999358" cy="57509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F58B8381-6D97-4F83-8BC6-E7FDCF270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3703" y="638224"/>
            <a:ext cx="8100377" cy="58235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23A480-7BAE-485D-9430-5EFEA8D6C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4" y="3429005"/>
            <a:ext cx="4492255" cy="252689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D3936F6-02DA-49CB-96D4-B9A4E2A7A4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57625" y="3429005"/>
            <a:ext cx="4492256" cy="25268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CEDD2AB9-2407-4EBA-9D98-0AA9C28855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850" y="1515236"/>
            <a:ext cx="5502580" cy="3955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61961F16-559F-4CE7-ABFE-9167C44D0B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5855" y="1515236"/>
            <a:ext cx="5502581" cy="3955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72DFF82-64A2-47E1-9D1D-B19EB77996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6603" y="815340"/>
            <a:ext cx="7271057" cy="5227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80D2ED3A-9C6F-4706-874D-17E02E6B20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110" y="1461518"/>
            <a:ext cx="5693890" cy="4093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25E6DF76-D8B1-4650-A745-B733970376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068" y="1461518"/>
            <a:ext cx="5693892" cy="4093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16</Words>
  <PresentationFormat>Widescreen</PresentationFormat>
  <Paragraphs>16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2024-06-25T06:20:04Z</dcterms:created>
  <dcterms:modified xsi:type="dcterms:W3CDTF">2024-06-25T06:26:23Z</dcterms:modified>
</cp:coreProperties>
</file>